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58716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考查名词辨析。句意：许多粉丝在她的评论区留言说很高兴看到她回来。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book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result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结果；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speech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演讲；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message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消息。根据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“Many fans filled her comment section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评论区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可知，此处指评论区里的留言。故选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28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books	B. results	C. speeches	D. messages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fans filled her comment section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评论区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saying they were excited to see her back. While reading the comments from people around the world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blessings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missed her in their 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languages,she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so touched by this. They also shared some of their local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customs,animals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plants,or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interesting childhood stories. I really enjoy reading these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comments,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miss them a lot too.”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414908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855239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考查疑问词组辨析。句意：读着世界各地人们的评论，表达他们的祝福，并用他们自己的语言表达他们有多么想念她。</a:t>
            </a:r>
            <a:r>
              <a:rPr lang="en-US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how long</a:t>
            </a:r>
            <a:r>
              <a:rPr lang="zh-CN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多长；</a:t>
            </a:r>
            <a:r>
              <a:rPr lang="en-US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how much</a:t>
            </a:r>
            <a:r>
              <a:rPr lang="zh-CN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多少，修饰不可数名词；</a:t>
            </a:r>
            <a:r>
              <a:rPr lang="en-US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how many</a:t>
            </a:r>
            <a:r>
              <a:rPr lang="zh-CN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多少，修饰可数名词；</a:t>
            </a:r>
            <a:r>
              <a:rPr lang="en-US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how heavy</a:t>
            </a:r>
            <a:r>
              <a:rPr lang="zh-CN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多重。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missed her in their own languages”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可知，此处指用他们自己的语言表达他们有多么想念她，应表达想念的程度。故选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297016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946525" algn="l"/>
                <a:tab pos="6725920" algn="l"/>
                <a:tab pos="924052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how long	B. how much	C. how many	D. how heavy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3017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fans filled her comment section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评论区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saying they were excited to see her back. While reading the comments from people around the world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expressing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blessings and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missed her in their own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languages, 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said,“I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so touched by this. They also shared some of their local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customs, animals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plants,or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interesting childhood stories. I really enjoy reading these kinds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comments,and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miss them a lot too.”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8287" y="3417152"/>
            <a:ext cx="3722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dirty="0" smtClean="0"/>
              <a:t>B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27899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互联网、短视频、人工智能等技术都可以用来展示我的生活和传播文化，所以我想继续下去，看看我能不能开辟一些新道路。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 up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出现；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 up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清洗；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 up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 up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欢呼。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I want to keep going and see if I could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new roads”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可知，她想要开辟一些新道路。故选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67886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show up	B. clean up	C. open up	D. cheer up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8159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Internet, short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video, technologies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including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AI, 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things can be used to show my life and spread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keep going and see if I could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new roads,” Li explained her future work plans in a recent interview.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279899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主要介绍了阔别三年后中国最受欢迎的视频博主之一李子柒回归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分享自己在中国农村的生活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继续传播中国传统文化。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792805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099" y="1340768"/>
            <a:ext cx="10710215" cy="124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9247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relaxing	B. interesting	C. surprising	D. lasting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three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away, 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Ziqi, 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most popular Chinese video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bloggers, made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a(n)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comeback on Tuesday afternoon. Li’s return not only quickly became the hottest topic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world’s attention back to the treasure of Chinese traditional culture.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303038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考查形容词辨析。句意：阔别三年后，中国最受欢迎的视频博主之一李子柒于周二下午惊人回归。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令人放松的；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令人吃惊的；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持续的。根据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 stopped video updates in 2021”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年停止了视频更新，所以现在回归是令人吃惊的。故选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95015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考查动词辨析。句意：李子柒的回归不仅迅速成为网上最热门的话题，也吸引世界的目光重新回到了中国传统文化的瑰宝上。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attract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吸引；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attack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袭击；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mark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做标记；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world’s attention back to the treasure of Chinese traditional culture”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可知，她的回归吸引世界的目光重新回到了中国传统文化的瑰宝上。故选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2476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attracted	B. attacked	C. marked	D. proved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three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away, 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Ziqi, 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most popular Chinese video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bloggers, made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a(n)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comeback on Tuesday afternoon. Li’s return not only quickly became the hottest topic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world’s attention back to the treasure of Chinese traditional culture.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303038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881192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考查动词辨析。句意：李子柒，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1990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年出生于中国西南部的四川省，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2015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年开始以宁静的风格创作短视频。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create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创造；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report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报道；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organise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组织。根据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short videos in a peaceful style in 2015”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可知，她创作短视频。故选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353072"/>
            <a:ext cx="11485848" cy="54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playing	B. creating	C. reporting	D.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organising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09035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Ziqi, born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1990 in Sichuan Province in southwest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 began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 videos in a peaceful style in 2015. In these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videos, 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shared beautiful scenes of life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countryside, traditional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making ink and clothes. She quickly received widespread attention online.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 stopped video updates in 2021, she still had nearly 100 million followers across China’s top four social media platforms. “I still enjoy sharing my life and meaningful cultural traditions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everyone,” Li said during an interview with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Xinhua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9471" y="443711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636109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考查名词辨析。句意：在这些视频中，李子柒分享了美丽的乡村生活场景、传统烹饪以及像制墨、制衣等文化技艺。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skill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技艺；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mark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dream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“like making ink and clothes”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可知，制墨、制衣这些都属于文化技艺。故选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118338"/>
            <a:ext cx="11485848" cy="52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skills	B. marks	C. dreams	D. events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4868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Ziqi, born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1990 in Sichuan Province in southwest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 began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 videos in a peaceful style in 2015. In these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videos, 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shared beautiful scenes of life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countryside,traditional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making ink and clothes. She quickly received widespread attention online.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 stopped video updates in 2021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still had nearly 100 million followers across China’s top four social media platforms. “I still enjoy sharing my life and meaningful cultural traditions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everyone,” Li said during an interview with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Xinhua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686" y="4113168"/>
            <a:ext cx="407483" cy="572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629440"/>
            <a:ext cx="11485848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考查连词辨析。句意：虽然李子柒在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2021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年停止了视频更新，但她在中国四大社交媒体平台上仍然拥有近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亿粉丝。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既然；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直到。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根据前后两句关系可知，表示让步，需用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来引导让步状语从句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although/though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不能和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同时使用。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77072"/>
            <a:ext cx="11485848" cy="52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Because	B. Since	C. Although	D. Until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4868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Ziqi, born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1990 in Sichuan Province in southwest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 began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 videos in a peaceful style in 2015. In these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videos, 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shared beautiful scenes of life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countryside, traditional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making ink and clothes. She quickly received widespread attention online.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 stopped video updates in 2021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still had nearly 100 million followers across China’s top four social media platforms. “I still enjoy sharing my life and meaningful cultural traditions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everyone,” Li said during an interview with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Xinhua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4092704"/>
            <a:ext cx="407483" cy="572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875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55046" y="6093296"/>
            <a:ext cx="504056" cy="3969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131936"/>
            <a:ext cx="11485848" cy="180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我仍然喜欢与大家分享我的生活和有意义的文化传统，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李子柒在接受新华社采访时说。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的。根据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still enjoy sharing my life and meaningful cultural traditions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everyone”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可知，她喜欢把自己的生活和有意义的文化传统分享给大家。</a:t>
            </a:r>
            <a:r>
              <a:rPr lang="en-US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share </a:t>
            </a:r>
            <a:r>
              <a:rPr lang="en-US" altLang="zh-CN" sz="2200" b="1" u="wavy" dirty="0" err="1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en-US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with </a:t>
            </a:r>
            <a:r>
              <a:rPr lang="en-US" altLang="zh-CN" sz="2200" b="1" u="wavy" dirty="0" err="1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sb</a:t>
            </a:r>
            <a:r>
              <a:rPr lang="zh-CN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“</a:t>
            </a:r>
            <a:r>
              <a:rPr lang="zh-CN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与某人分享某物</a:t>
            </a:r>
            <a:r>
              <a:rPr lang="en-US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”</a:t>
            </a:r>
            <a:r>
              <a:rPr lang="zh-CN" altLang="zh-CN" sz="22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，是固定搭配。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91600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with	B. to	C. for	D. of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73050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Ziqi, born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1990 in Sichuan Province in southwest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 began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 videos in a peaceful style in 2015. In these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videos, Li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shared beautiful scenes of life in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countryside, traditional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cooking, 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cultural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making ink and clothes. She quickly received widespread attention online.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 stopped video updates in 2021, she still had nearly 100 million followers across China’s top four social media platforms. “I still enjoy sharing my life and meaningful cultural traditions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everyone,” Li said during an interview with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Xinhua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0272" y="3723768"/>
            <a:ext cx="3882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dirty="0" smtClean="0"/>
              <a:t>A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35099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考查动词辨析。句意：在过去的三年里，她学会了弹钢琴，致力于做手工艺品，种植了许多植物和水果，还和祖母一起旅行。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devote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奉献。根据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herself to handicrafts”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可知，她致力于做手工艺品。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devote oneself to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致力于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81084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believed	B. expressed	C. enjoyed	D. devoted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0143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said the lifestyle she enjoys will be a theme of her videos. Over the past three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learned to play the piano,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herself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handicrafts,planted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plants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travelled with her grandmother.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290691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6610</Words>
  <Application>WPS 演示</Application>
  <PresentationFormat>自定义</PresentationFormat>
  <Paragraphs>88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469</cp:revision>
  <dcterms:created xsi:type="dcterms:W3CDTF">2020-11-06T05:24:00Z</dcterms:created>
  <dcterms:modified xsi:type="dcterms:W3CDTF">2025-09-18T03:52:32Z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